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0" r:id="rId6"/>
    <p:sldId id="264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фоны новый год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" y="351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33265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 образовательное учреждение Аннинский детский сад № 7 общеразвивающего вида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526119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66"/>
                </a:solidFill>
                <a:latin typeface="Haettenschweiler" pitchFamily="34" charset="0"/>
              </a:rPr>
              <a:t>Новый год во второй младшей группе</a:t>
            </a:r>
            <a:endParaRPr lang="ru-RU" sz="5400" dirty="0">
              <a:solidFill>
                <a:srgbClr val="FF0066"/>
              </a:solidFill>
              <a:latin typeface="Haettenschweiler" pitchFamily="34" charset="0"/>
            </a:endParaRPr>
          </a:p>
        </p:txBody>
      </p:sp>
      <p:pic>
        <p:nvPicPr>
          <p:cNvPr id="1028" name="Picture 4" descr="C:\Users\связной\Desktop\фоны новый год\pojushhie_medved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6" y="1756320"/>
            <a:ext cx="2605088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6531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556" y="5042359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Е.В, воспитатель ВКК;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О.Н, воспитатель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ВКК.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7804" y="6069267"/>
            <a:ext cx="204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2017 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фоны новый год\638709_gallery.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" y="196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язной\Desktop\фоны новый год\ded-moroz1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2300"/>
            <a:ext cx="45053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язной\Desktop\младшая (31.01.2018 15-11-14)\младшая 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8" y="404664"/>
            <a:ext cx="3158970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extLst/>
        </p:spPr>
      </p:pic>
      <p:pic>
        <p:nvPicPr>
          <p:cNvPr id="1027" name="Picture 3" descr="C:\Users\связной\Desktop\младшая (31.01.2018 15-11-14)\младшая 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14694"/>
            <a:ext cx="3381971" cy="2170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extLst/>
        </p:spPr>
      </p:pic>
      <p:pic>
        <p:nvPicPr>
          <p:cNvPr id="1028" name="Picture 4" descr="C:\Users\связной\Desktop\младшая (31.01.2018 15-11-14)\младшая 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8" y="3427543"/>
            <a:ext cx="3064650" cy="1971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bliqueBottom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454980" y="19136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Под весёлую музыку дети входят в зал и рассказывают стихи</a:t>
            </a:r>
            <a:endParaRPr lang="ru-RU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949280"/>
            <a:ext cx="278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Выход снегурочки</a:t>
            </a:r>
            <a:endParaRPr lang="ru-RU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фоны новый год\47ac0c6b97c45249bde964148c93f5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331"/>
            <a:ext cx="9144000" cy="68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вязной\Desktop\фоны новый год\animal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09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вязной\Desktop\младшая (31.01.2018 15-11-14)\младшая 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30" y="3413509"/>
            <a:ext cx="4485300" cy="3039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23528" y="534202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Выход Деда Мороза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esktop\фоны новый год\728257_gallery.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9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вязной\Desktop\фоны новый год\ng_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76" y="3212360"/>
            <a:ext cx="2132765" cy="35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язной\Desktop\младшая (31.01.2018 15-11-14)\младшая 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20" y="4153322"/>
            <a:ext cx="41400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5" name="Picture 3" descr="C:\Users\связной\Desktop\младшая (31.01.2018 15-11-14)\младшая 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2002"/>
            <a:ext cx="3960440" cy="2584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7" name="Picture 5" descr="C:\Users\связной\Desktop\младшая (31.01.2018 15-11-14)\младшая 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702592"/>
            <a:ext cx="3992898" cy="24635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42926" y="203223"/>
            <a:ext cx="357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Танец «Снежинок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9020" y="3428999"/>
            <a:ext cx="414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Хоровод «Елочка заблести огнями»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фоны новый год\3e56adfaf431c3e08012351a7df5c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вязной\Desktop\фоны новый год\ded-moroz-na-elk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6" y="116632"/>
            <a:ext cx="2685924" cy="28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связной\Desktop\младшая (31.01.2018 15-11-14)\младшая 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6" y="3573016"/>
            <a:ext cx="4752528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652120" y="522920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Музыкальная игра с Дедом Морозом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фоны новый год\47ac0c6b97c45249bde964148c93f5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фоны новый год\ng_4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6856"/>
            <a:ext cx="1776840" cy="24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язной\Desktop\фоны новый год\ded-moroz-i-snegovi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3868"/>
            <a:ext cx="2933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язной\Desktop\младшая (31.01.2018 15-11-14)\младшая 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30593"/>
            <a:ext cx="4308348" cy="2734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096920" y="502459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Игра «Заморожу»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фоны новый год\eaa6f21ddc248c6254c4fec3ae63664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язной\Desktop\фоны новый год\3eed373ee4aa93bfe34211ab4b34424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06" y="116632"/>
            <a:ext cx="214223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язной\Desktop\младшая (31.01.2018 15-11-14)\младшая 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85" y="3770459"/>
            <a:ext cx="4531606" cy="2736304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язной\Desktop\детский сад\младшая (31.01.2018 15-11-14)\младшая 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3647455" cy="2412268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696" y="334732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Новый год встречайте!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И подарки получайте!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детский сад\фоны новый год\__4_20131128_12275301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2 1"/>
          <p:cNvSpPr/>
          <p:nvPr/>
        </p:nvSpPr>
        <p:spPr>
          <a:xfrm>
            <a:off x="539552" y="890584"/>
            <a:ext cx="6552728" cy="5256584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3500" y="227483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latin typeface="Franklin Gothic Heavy" pitchFamily="34" charset="0"/>
              </a:rPr>
              <a:t>С</a:t>
            </a:r>
            <a:r>
              <a:rPr lang="ru-RU" sz="3200" b="1" dirty="0" smtClean="0">
                <a:solidFill>
                  <a:srgbClr val="FF0066"/>
                </a:solidFill>
                <a:latin typeface="Franklin Gothic Heavy" pitchFamily="34" charset="0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FF0066"/>
                </a:solidFill>
                <a:latin typeface="Franklin Gothic Heavy" pitchFamily="34" charset="0"/>
              </a:rPr>
              <a:t>Н</a:t>
            </a:r>
            <a:r>
              <a:rPr lang="ru-RU" sz="3200" b="1" dirty="0" smtClean="0">
                <a:solidFill>
                  <a:srgbClr val="FF0066"/>
                </a:solidFill>
                <a:latin typeface="Franklin Gothic Heavy" pitchFamily="34" charset="0"/>
              </a:rPr>
              <a:t>ОВЫМ ГОДОМ </a:t>
            </a:r>
            <a:r>
              <a:rPr lang="ru-RU" sz="4800" b="1" dirty="0" smtClean="0">
                <a:solidFill>
                  <a:srgbClr val="FF0066"/>
                </a:solidFill>
                <a:latin typeface="Franklin Gothic Heavy" pitchFamily="34" charset="0"/>
              </a:rPr>
              <a:t>!</a:t>
            </a:r>
            <a:endParaRPr lang="ru-RU" sz="4800" b="1" dirty="0">
              <a:solidFill>
                <a:srgbClr val="FF0066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81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11</cp:revision>
  <dcterms:created xsi:type="dcterms:W3CDTF">2017-11-30T11:37:57Z</dcterms:created>
  <dcterms:modified xsi:type="dcterms:W3CDTF">2018-02-05T13:25:34Z</dcterms:modified>
</cp:coreProperties>
</file>